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756"/>
    <a:srgbClr val="E80B3E"/>
    <a:srgbClr val="05AF4E"/>
    <a:srgbClr val="0F8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5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1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4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8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9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76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5792E-3563-4D5B-B9AF-120F16CEC362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035C-6360-45A8-8480-12EDBA9FB0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1029" y="0"/>
            <a:ext cx="10130970" cy="1034142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5557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510" y="1161138"/>
            <a:ext cx="5398007" cy="53980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3829" y="130624"/>
            <a:ext cx="1727200" cy="2061029"/>
          </a:xfrm>
          <a:prstGeom prst="rect">
            <a:avLst/>
          </a:prstGeom>
          <a:solidFill>
            <a:srgbClr val="0F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829" y="2402110"/>
            <a:ext cx="1727200" cy="2061029"/>
          </a:xfrm>
          <a:prstGeom prst="rect">
            <a:avLst/>
          </a:prstGeom>
          <a:solidFill>
            <a:srgbClr val="05A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829" y="4684482"/>
            <a:ext cx="1727200" cy="2061029"/>
          </a:xfrm>
          <a:prstGeom prst="rect">
            <a:avLst/>
          </a:prstGeom>
          <a:solidFill>
            <a:srgbClr val="E80B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2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171">
        <p14:reveal/>
      </p:transition>
    </mc:Choice>
    <mc:Fallback xmlns="">
      <p:transition spd="slow" advTm="151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829" y="130623"/>
            <a:ext cx="11538857" cy="2061029"/>
          </a:xfrm>
          <a:prstGeom prst="rect">
            <a:avLst/>
          </a:prstGeom>
          <a:solidFill>
            <a:srgbClr val="0F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829" y="2402110"/>
            <a:ext cx="1727200" cy="2061029"/>
          </a:xfrm>
          <a:prstGeom prst="rect">
            <a:avLst/>
          </a:prstGeom>
          <a:solidFill>
            <a:srgbClr val="05A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829" y="4684482"/>
            <a:ext cx="1727200" cy="2061029"/>
          </a:xfrm>
          <a:prstGeom prst="rect">
            <a:avLst/>
          </a:prstGeom>
          <a:solidFill>
            <a:srgbClr val="E80B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28" y="527955"/>
            <a:ext cx="11538857" cy="1034142"/>
          </a:xfrm>
        </p:spPr>
        <p:txBody>
          <a:bodyPr>
            <a:normAutofit/>
          </a:bodyPr>
          <a:lstStyle/>
          <a:p>
            <a:r>
              <a:rPr lang="en-US" sz="5000" b="1" dirty="0">
                <a:ln w="10160">
                  <a:solidFill>
                    <a:srgbClr val="55575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to our Platinum Sponsor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752" y="3331024"/>
            <a:ext cx="8170120" cy="20392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48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452">
        <p:fade/>
      </p:transition>
    </mc:Choice>
    <mc:Fallback xmlns="">
      <p:transition spd="med" advTm="1045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830" y="130623"/>
            <a:ext cx="1727200" cy="2061029"/>
          </a:xfrm>
          <a:prstGeom prst="rect">
            <a:avLst/>
          </a:prstGeom>
          <a:solidFill>
            <a:srgbClr val="0F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829" y="2402110"/>
            <a:ext cx="11538856" cy="2061029"/>
          </a:xfrm>
          <a:prstGeom prst="rect">
            <a:avLst/>
          </a:prstGeom>
          <a:solidFill>
            <a:srgbClr val="05A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829" y="4684482"/>
            <a:ext cx="1727200" cy="2061029"/>
          </a:xfrm>
          <a:prstGeom prst="rect">
            <a:avLst/>
          </a:prstGeom>
          <a:solidFill>
            <a:srgbClr val="E80B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29" y="3044369"/>
            <a:ext cx="11538857" cy="1034142"/>
          </a:xfrm>
        </p:spPr>
        <p:txBody>
          <a:bodyPr>
            <a:normAutofit fontScale="90000"/>
          </a:bodyPr>
          <a:lstStyle/>
          <a:p>
            <a:r>
              <a:rPr lang="en-US" sz="5000" b="1" dirty="0">
                <a:ln w="10160">
                  <a:solidFill>
                    <a:srgbClr val="55575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to our Silver</a:t>
            </a:r>
            <a:br>
              <a:rPr lang="en-US" sz="5000" b="1" dirty="0">
                <a:ln w="10160">
                  <a:solidFill>
                    <a:srgbClr val="55575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000" b="1" dirty="0">
                <a:ln w="10160">
                  <a:solidFill>
                    <a:srgbClr val="55575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Gold Sponsors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17" y="853615"/>
            <a:ext cx="4912459" cy="6558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372" y="312576"/>
            <a:ext cx="2443639" cy="1743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17" y="5068492"/>
            <a:ext cx="5208050" cy="13800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092" y="4922615"/>
            <a:ext cx="1999085" cy="15259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511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162">
        <p:fade/>
      </p:transition>
    </mc:Choice>
    <mc:Fallback xmlns="">
      <p:transition spd="med" advTm="111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3830" y="130623"/>
            <a:ext cx="1727200" cy="2061029"/>
          </a:xfrm>
          <a:prstGeom prst="rect">
            <a:avLst/>
          </a:prstGeom>
          <a:solidFill>
            <a:srgbClr val="0F8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3829" y="2402110"/>
            <a:ext cx="1727201" cy="2061029"/>
          </a:xfrm>
          <a:prstGeom prst="rect">
            <a:avLst/>
          </a:prstGeom>
          <a:solidFill>
            <a:srgbClr val="05A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3829" y="4684482"/>
            <a:ext cx="11538856" cy="2061029"/>
          </a:xfrm>
          <a:prstGeom prst="rect">
            <a:avLst/>
          </a:prstGeom>
          <a:solidFill>
            <a:srgbClr val="E80B3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28" y="5067299"/>
            <a:ext cx="11538857" cy="1034142"/>
          </a:xfrm>
        </p:spPr>
        <p:txBody>
          <a:bodyPr>
            <a:normAutofit/>
          </a:bodyPr>
          <a:lstStyle/>
          <a:p>
            <a:r>
              <a:rPr lang="en-US" sz="5000" b="1" dirty="0">
                <a:ln w="10160">
                  <a:solidFill>
                    <a:srgbClr val="55575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 to our Bronze Sponsors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679" y="2402110"/>
            <a:ext cx="3872843" cy="963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824" y="300253"/>
            <a:ext cx="2877318" cy="14325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37" y="300253"/>
            <a:ext cx="3694464" cy="142625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35937" y="3857276"/>
            <a:ext cx="8901320" cy="55399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3000" dirty="0">
                <a:latin typeface="Calisto MT" panose="02040603050505030304" pitchFamily="18" charset="0"/>
              </a:rPr>
              <a:t>Price Chopper</a:t>
            </a:r>
            <a:br>
              <a:rPr lang="en-US" sz="3000" dirty="0">
                <a:latin typeface="Calisto MT" panose="02040603050505030304" pitchFamily="18" charset="0"/>
              </a:rPr>
            </a:br>
            <a:r>
              <a:rPr lang="en-US" sz="3000" dirty="0">
                <a:latin typeface="Calisto MT" panose="02040603050505030304" pitchFamily="18" charset="0"/>
              </a:rPr>
              <a:t>Golden Gourmet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51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038">
        <p:fade/>
      </p:transition>
    </mc:Choice>
    <mc:Fallback xmlns="">
      <p:transition spd="med" advTm="1103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7|0.7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2|1.3|1.2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9|1.3|1.1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Calisto MT</vt:lpstr>
      <vt:lpstr>Office Theme</vt:lpstr>
      <vt:lpstr>Welcome to the 2017</vt:lpstr>
      <vt:lpstr>Thank you to our Platinum Sponsor</vt:lpstr>
      <vt:lpstr>Thank you to our Silver and Gold Sponsors</vt:lpstr>
      <vt:lpstr>Thank you to our Bronze Sponsors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2017</dc:title>
  <dc:creator>Justin Baumgardner</dc:creator>
  <cp:lastModifiedBy>Jose Luis Sanchez</cp:lastModifiedBy>
  <cp:revision>7</cp:revision>
  <dcterms:created xsi:type="dcterms:W3CDTF">2017-09-28T15:32:24Z</dcterms:created>
  <dcterms:modified xsi:type="dcterms:W3CDTF">2017-10-05T12:03:33Z</dcterms:modified>
</cp:coreProperties>
</file>